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73" r:id="rId18"/>
    <p:sldId id="274" r:id="rId19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berniak, Susan L." initials="SSL" lastIdx="1" clrIdx="0">
    <p:extLst>
      <p:ext uri="{19B8F6BF-5375-455C-9EA6-DF929625EA0E}">
        <p15:presenceInfo xmlns:p15="http://schemas.microsoft.com/office/powerpoint/2012/main" userId="S-1-5-21-1861847230-2120372063-3483355800-57558" providerId="AD"/>
      </p:ext>
    </p:extLst>
  </p:cmAuthor>
  <p:cmAuthor id="2" name="Saberniak, Susan L." initials="SSL [2]" lastIdx="10" clrIdx="1">
    <p:extLst>
      <p:ext uri="{19B8F6BF-5375-455C-9EA6-DF929625EA0E}">
        <p15:presenceInfo xmlns:p15="http://schemas.microsoft.com/office/powerpoint/2012/main" userId="S-1-5-21-2147685005-3481175987-295382041-20900" providerId="AD"/>
      </p:ext>
    </p:extLst>
  </p:cmAuthor>
  <p:cmAuthor id="3" name="Morris, April K" initials="AKM" lastIdx="5" clrIdx="2">
    <p:extLst>
      <p:ext uri="{19B8F6BF-5375-455C-9EA6-DF929625EA0E}">
        <p15:presenceInfo xmlns:p15="http://schemas.microsoft.com/office/powerpoint/2012/main" userId="Morris, April K" providerId="None"/>
      </p:ext>
    </p:extLst>
  </p:cmAuthor>
  <p:cmAuthor id="4" name="Saberniak, Susan L." initials="SSL [3]" lastIdx="10" clrIdx="3">
    <p:extLst>
      <p:ext uri="{19B8F6BF-5375-455C-9EA6-DF929625EA0E}">
        <p15:presenceInfo xmlns:p15="http://schemas.microsoft.com/office/powerpoint/2012/main" userId="S::ssaberni@purdue.edu::92e93b5c-7fba-4b64-bf9c-1d75d63d64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8E6F3E"/>
    <a:srgbClr val="A379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955" y="-91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2D2D2A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2D2D2A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499872"/>
            <a:ext cx="9144000" cy="6172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571488" y="5890259"/>
            <a:ext cx="2104643" cy="6553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2D2D2A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5053583" cy="6476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5030" y="404876"/>
            <a:ext cx="8253938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2D2D2A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9465" y="2352499"/>
            <a:ext cx="8245068" cy="36010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BCBBB8D-0567-4BAB-B509-B7172C4143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35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BB0D082-B0C7-4135-9E01-53B2D48ECC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39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754DD46-DAA7-4393-8728-BD99FA5869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19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BEA7968-3924-441F-96E3-218FABB8A5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82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37C760D-B3EF-4EB6-A8AF-1DB7F1589B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33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04775F74-4EEA-4973-942A-27F41890C4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33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AEF07C51-485C-445A-A595-8AD69EDC3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36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31C961F-64FD-4A3B-9CFB-B2453F599D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25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D9A08-1603-45DE-A6B6-B374FA915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60B74-4A88-49E5-8738-29EB974828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0453D3B-6DE9-42D7-BE40-047509DB02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42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3C134-0E62-49D0-9ADD-9ABAA2B14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4E9B3-217B-4B31-BDA3-7074A749B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5913C7B-9D94-4671-9AB3-778230259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838200"/>
            <a:ext cx="10363200" cy="80314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29000" y="2861583"/>
            <a:ext cx="2743200" cy="762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81400" y="3408767"/>
            <a:ext cx="2743200" cy="762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68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2C61DA7B-F691-4254-A14A-54572DFE77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" y="22412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27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1B803AD5-240D-488E-890D-424CBFD718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22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5106946B-973B-4BEA-8A2A-F465D16E90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09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0E75F8C-54EA-45C2-95BF-0A7BAFB9CB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26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B4BE903-7FC3-4326-8A8B-9E57E79EF7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09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8743798C-D996-4846-B3E5-AB3361C0D7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77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A4AD6875-33C7-4A63-8738-A20965B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25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DA27A7B-9018-432A-9694-21997EBEFE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55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8221</TotalTime>
  <Words>0</Words>
  <Application>Microsoft Office PowerPoint</Application>
  <PresentationFormat>On-screen Show (4:3)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 Narrow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 Training Manual</dc:title>
  <dc:subject>Purdue Alumni Recruitment for Tomorrow</dc:subject>
  <dc:creator>Henry, Mary S;Strawsma, Christine M;Saberniak, Susie</dc:creator>
  <cp:keywords>Purdue Alumni Recruitment</cp:keywords>
  <cp:lastModifiedBy>McQueen, Kaitlin A</cp:lastModifiedBy>
  <cp:revision>63</cp:revision>
  <dcterms:created xsi:type="dcterms:W3CDTF">2018-07-10T11:48:02Z</dcterms:created>
  <dcterms:modified xsi:type="dcterms:W3CDTF">2022-09-16T15:33:01Z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2018-07-10T00:00:00Z</vt:filetime>
  </property>
  <property fmtid="{D5CDD505-2E9C-101B-9397-08002B2CF9AE}" pid="3" name="Creator">
    <vt:lpwstr>Acrobat PDFMaker 17 for PowerPoint</vt:lpwstr>
  </property>
  <property fmtid="{D5CDD505-2E9C-101B-9397-08002B2CF9AE}" pid="4" name="LastSaved">
    <vt:filetime>2018-07-10T00:00:00Z</vt:filetime>
  </property>
</Properties>
</file>